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4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62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98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3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7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4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2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0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94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4ABE-5256-488D-A16E-4B93089CE895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B7A2-9CD6-43B5-9A22-A425DDB21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5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lkundupyan@sfedu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schenko@sfedu.ru" TargetMode="External"/><Relationship Id="rId2" Type="http://schemas.openxmlformats.org/officeDocument/2006/relationships/hyperlink" Target="mailto:evdadenko@sfedu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akaras@yandex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olkundupyan@sfedu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vgorovcov@sfedu.ru" TargetMode="External"/><Relationship Id="rId2" Type="http://schemas.openxmlformats.org/officeDocument/2006/relationships/hyperlink" Target="mailto:emvechkanov@sfedu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yualitvinov@sfedu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aeremenko@sfedu.ru" TargetMode="External"/><Relationship Id="rId2" Type="http://schemas.openxmlformats.org/officeDocument/2006/relationships/hyperlink" Target="mailto:avtikhonov@sfedu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Проектная смена для школьников «Юный биолог»</a:t>
            </a:r>
            <a:br>
              <a:rPr lang="ru-RU" b="1" i="1" dirty="0"/>
            </a:br>
            <a:r>
              <a:rPr lang="ru-RU" sz="3600" b="1" i="1" dirty="0"/>
              <a:t>2020-2021 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55662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dirty="0"/>
              <a:t>Куратор проектной смены «Юный биолог» – Кундупьян Оксана Леонтьевна </a:t>
            </a:r>
            <a:r>
              <a:rPr lang="ru-RU" sz="3200" b="1" dirty="0">
                <a:hlinkClick r:id="rId2"/>
              </a:rPr>
              <a:t>olkundupyan@sfedu.ru</a:t>
            </a:r>
            <a:endParaRPr lang="ru-RU" sz="3200" b="1" dirty="0"/>
          </a:p>
          <a:p>
            <a:r>
              <a:rPr lang="ru-RU" sz="3200" b="1" dirty="0"/>
              <a:t>+79289093005</a:t>
            </a:r>
          </a:p>
          <a:p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69671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261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Темы проектов на 2020-2021 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5272"/>
            <a:ext cx="10515600" cy="522514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500" b="1" u="sng" dirty="0"/>
              <a:t>Кафедра экологии и природопользования</a:t>
            </a:r>
          </a:p>
          <a:p>
            <a:pPr marL="0" indent="0" algn="ctr">
              <a:buNone/>
            </a:pPr>
            <a:r>
              <a:rPr lang="ru-RU" b="1" dirty="0"/>
              <a:t>Кураторы проектов – </a:t>
            </a:r>
            <a:r>
              <a:rPr lang="ru-RU" b="1" dirty="0" err="1"/>
              <a:t>Даденко</a:t>
            </a:r>
            <a:r>
              <a:rPr lang="ru-RU" b="1" dirty="0"/>
              <a:t> Евгения Валерьевна </a:t>
            </a:r>
            <a:r>
              <a:rPr lang="en-US" b="1" dirty="0">
                <a:hlinkClick r:id="rId2"/>
              </a:rPr>
              <a:t>evdadenko@sfedu.ru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Тищенко Светлана Александровна </a:t>
            </a:r>
            <a:r>
              <a:rPr lang="en-US" b="1" dirty="0">
                <a:hlinkClick r:id="rId3"/>
              </a:rPr>
              <a:t>tischenko@sfedu.ru</a:t>
            </a:r>
            <a:endParaRPr lang="ru-RU" b="1" dirty="0"/>
          </a:p>
          <a:p>
            <a:pPr marL="0" indent="0" algn="just">
              <a:buNone/>
            </a:pPr>
            <a:endParaRPr lang="ru-RU" sz="3500" b="1" dirty="0"/>
          </a:p>
          <a:p>
            <a:pPr algn="just"/>
            <a:r>
              <a:rPr lang="ru-RU" b="1" u="sng" dirty="0"/>
              <a:t>Средняя школа – 6-8 классы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Влияние </a:t>
            </a:r>
            <a:r>
              <a:rPr lang="ru-RU" dirty="0" err="1"/>
              <a:t>противогололедных</a:t>
            </a:r>
            <a:r>
              <a:rPr lang="ru-RU" dirty="0"/>
              <a:t> реагентов на растения и почву</a:t>
            </a:r>
          </a:p>
          <a:p>
            <a:pPr algn="just"/>
            <a:endParaRPr lang="ru-RU" dirty="0"/>
          </a:p>
          <a:p>
            <a:pPr algn="just"/>
            <a:r>
              <a:rPr lang="ru-RU" b="1" u="sng" dirty="0"/>
              <a:t>Старшая школа – 9-11 классы</a:t>
            </a:r>
          </a:p>
          <a:p>
            <a:pPr algn="just"/>
            <a:r>
              <a:rPr lang="ru-RU" dirty="0"/>
              <a:t>1. Экологическое состояние почв ботанического сада Южного федерального университета при разном землепользовании</a:t>
            </a:r>
          </a:p>
          <a:p>
            <a:pPr algn="just"/>
            <a:r>
              <a:rPr lang="ru-RU" dirty="0"/>
              <a:t>2. Применение биопрепаратов при восстановлении деградированных почв.</a:t>
            </a:r>
          </a:p>
          <a:p>
            <a:pPr algn="just"/>
            <a:r>
              <a:rPr lang="ru-RU" dirty="0"/>
              <a:t>3. Влияние животных Ростовского зоопарка на экологическое состояние вольеров</a:t>
            </a:r>
          </a:p>
        </p:txBody>
      </p:sp>
    </p:spTree>
    <p:extLst>
      <p:ext uri="{BB962C8B-B14F-4D97-AF65-F5344CB8AC3E}">
        <p14:creationId xmlns:p14="http://schemas.microsoft.com/office/powerpoint/2010/main" val="78995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33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prstClr val="black"/>
                </a:solidFill>
              </a:rPr>
              <a:t>Темы проектов на 2020-2021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1744"/>
            <a:ext cx="10515600" cy="566601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3200" b="1" u="sng" dirty="0">
                <a:solidFill>
                  <a:prstClr val="black"/>
                </a:solidFill>
              </a:rPr>
              <a:t>Кафедра ботаники</a:t>
            </a:r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Куратор проектов – Карасева Татьяна Александровна </a:t>
            </a:r>
            <a:r>
              <a:rPr lang="en-US" sz="2400" b="1" i="1" dirty="0">
                <a:solidFill>
                  <a:prstClr val="black"/>
                </a:solidFill>
                <a:hlinkClick r:id="rId2"/>
              </a:rPr>
              <a:t>takaras@yandex.ru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2400" b="1" i="1" dirty="0">
              <a:solidFill>
                <a:prstClr val="black"/>
              </a:solidFill>
            </a:endParaRPr>
          </a:p>
          <a:p>
            <a:pPr lvl="0" algn="just"/>
            <a:r>
              <a:rPr lang="ru-RU" sz="2600" b="1" u="sng" dirty="0">
                <a:solidFill>
                  <a:prstClr val="black"/>
                </a:solidFill>
              </a:rPr>
              <a:t>Младшая школа – 1-5 классы</a:t>
            </a:r>
          </a:p>
          <a:p>
            <a:pPr algn="just"/>
            <a:r>
              <a:rPr lang="ru-RU" dirty="0"/>
              <a:t>Разнообразие хвойных деревьев и кустарников в озеленении городов юга России (открытая тема)</a:t>
            </a:r>
          </a:p>
          <a:p>
            <a:pPr lvl="0" algn="just"/>
            <a:r>
              <a:rPr lang="ru-RU" sz="2600" b="1" u="sng" dirty="0">
                <a:solidFill>
                  <a:prstClr val="black"/>
                </a:solidFill>
              </a:rPr>
              <a:t>Средняя школа – 6-8 классы</a:t>
            </a:r>
          </a:p>
          <a:p>
            <a:pPr algn="just"/>
            <a:r>
              <a:rPr lang="ru-RU" dirty="0"/>
              <a:t>Разнообразие лишайников Ботанического сада ЮФУ (открытая тема)</a:t>
            </a:r>
          </a:p>
          <a:p>
            <a:pPr lvl="0" algn="just"/>
            <a:r>
              <a:rPr lang="ru-RU" sz="2600" b="1" u="sng" dirty="0">
                <a:solidFill>
                  <a:prstClr val="black"/>
                </a:solidFill>
              </a:rPr>
              <a:t>Старшая школа – 9-11 классы</a:t>
            </a:r>
          </a:p>
          <a:p>
            <a:pPr algn="just"/>
            <a:r>
              <a:rPr lang="ru-RU" dirty="0"/>
              <a:t>Растения Красной книги Ростовской области в экспозиции "Приазовская степь" Ботанического сада ЮФУ (тема под конкретного исполнителя, уже занята).</a:t>
            </a:r>
          </a:p>
        </p:txBody>
      </p:sp>
    </p:spTree>
    <p:extLst>
      <p:ext uri="{BB962C8B-B14F-4D97-AF65-F5344CB8AC3E}">
        <p14:creationId xmlns:p14="http://schemas.microsoft.com/office/powerpoint/2010/main" val="326219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pPr algn="ctr"/>
            <a:r>
              <a:rPr lang="ru-RU" sz="2900" b="1" i="1" dirty="0">
                <a:solidFill>
                  <a:prstClr val="black"/>
                </a:solidFill>
              </a:rPr>
              <a:t>Темы проектов на 2020-2021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sz="3200" b="1" u="sng" dirty="0">
                <a:solidFill>
                  <a:prstClr val="black"/>
                </a:solidFill>
              </a:rPr>
              <a:t>Кафедра физиологии человека и животных</a:t>
            </a:r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Куратор проектов – Кундупьян Оксана Леонтьевна </a:t>
            </a:r>
            <a:r>
              <a:rPr lang="en-US" sz="2400" b="1" i="1" dirty="0">
                <a:solidFill>
                  <a:prstClr val="black"/>
                </a:solidFill>
                <a:hlinkClick r:id="rId2"/>
              </a:rPr>
              <a:t>olkundupyan@sfedu.ru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2400" b="1" i="1" dirty="0">
              <a:solidFill>
                <a:prstClr val="black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Исследование динамики показателей  вариабельности сердечного ритма у старшеклассников при когнитивной нагрузке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Исследование уровня внимания у школьников с разным типом темперамента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Исследование свойств нервной системы в процессе адаптации к дистанционным формам обучения (</a:t>
            </a:r>
            <a:r>
              <a:rPr lang="ru-RU" dirty="0" err="1"/>
              <a:t>теппинг</a:t>
            </a:r>
            <a:r>
              <a:rPr lang="ru-RU" dirty="0"/>
              <a:t> - тест до и после урока, занятий) в недельной динамике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Путь к здоровью через естественную осанку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11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pPr algn="ctr"/>
            <a:r>
              <a:rPr lang="ru-RU" sz="2900" b="1" i="1" dirty="0">
                <a:solidFill>
                  <a:prstClr val="black"/>
                </a:solidFill>
              </a:rPr>
              <a:t>Темы проектов на 2020-2021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sz="3200" b="1" u="sng" dirty="0">
                <a:solidFill>
                  <a:prstClr val="black"/>
                </a:solidFill>
              </a:rPr>
              <a:t>Кафедра биохимии и микробиологии</a:t>
            </a:r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Куратор проектов по биохимии – Вечканов Евгений Михайлович </a:t>
            </a:r>
            <a:r>
              <a:rPr lang="en-US" sz="2400" b="1" i="1" dirty="0">
                <a:solidFill>
                  <a:prstClr val="black"/>
                </a:solidFill>
                <a:hlinkClick r:id="rId2"/>
              </a:rPr>
              <a:t>emvechkanov@sfedu.ru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Плотников Андрей Александрович - </a:t>
            </a:r>
            <a:r>
              <a:rPr lang="en-US" sz="2400" b="1" i="1" dirty="0">
                <a:solidFill>
                  <a:prstClr val="black"/>
                </a:solidFill>
              </a:rPr>
              <a:t>aap@sfedu.ru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Исследование качества пищевых продуктов</a:t>
            </a:r>
          </a:p>
          <a:p>
            <a:pPr marL="0" lvl="0" indent="0" algn="just">
              <a:buNone/>
            </a:pPr>
            <a:endParaRPr lang="ru-RU" dirty="0"/>
          </a:p>
          <a:p>
            <a:pPr marL="0" lvl="0" indent="0" algn="just">
              <a:buNone/>
            </a:pPr>
            <a:endParaRPr lang="ru-RU" dirty="0"/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Куратор проектов по микробиологии – </a:t>
            </a:r>
            <a:r>
              <a:rPr lang="ru-RU" sz="2400" b="1" i="1" dirty="0" err="1">
                <a:solidFill>
                  <a:prstClr val="black"/>
                </a:solidFill>
              </a:rPr>
              <a:t>Горовцов</a:t>
            </a:r>
            <a:r>
              <a:rPr lang="ru-RU" sz="2400" b="1" i="1" dirty="0">
                <a:solidFill>
                  <a:prstClr val="black"/>
                </a:solidFill>
              </a:rPr>
              <a:t> Андрей Владимирович </a:t>
            </a:r>
            <a:r>
              <a:rPr lang="en-US" sz="2400" b="1" i="1" dirty="0">
                <a:solidFill>
                  <a:prstClr val="black"/>
                </a:solidFill>
                <a:hlinkClick r:id="rId3"/>
              </a:rPr>
              <a:t>avgorovcov@sfedu.ru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Микробиологический анализ продуктов</a:t>
            </a:r>
          </a:p>
          <a:p>
            <a:pPr marL="0" lvl="0" indent="0" algn="just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56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pPr algn="ctr"/>
            <a:r>
              <a:rPr lang="ru-RU" sz="2900" b="1" i="1" dirty="0">
                <a:solidFill>
                  <a:prstClr val="black"/>
                </a:solidFill>
              </a:rPr>
              <a:t>Темы проектов на 2020-2021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200" b="1" u="sng" dirty="0">
                <a:solidFill>
                  <a:prstClr val="black"/>
                </a:solidFill>
              </a:rPr>
              <a:t>Кафедра почвоведения и оценки земельных ресурсов</a:t>
            </a:r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Куратор проектов– Литвинов Юрий Алексеевич </a:t>
            </a:r>
            <a:r>
              <a:rPr lang="en-US" sz="2400" b="1" i="1" dirty="0">
                <a:solidFill>
                  <a:prstClr val="black"/>
                </a:solidFill>
                <a:hlinkClick r:id="rId2"/>
              </a:rPr>
              <a:t>yualitvinov@sfedu.ru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2400" b="1" i="1" dirty="0">
              <a:solidFill>
                <a:prstClr val="black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Изучение состояния «зеленых насаждений» г. Ростова-на-Дону с применением ГИС-технологий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ГИС проект Почвенный покров Ботанического сада ЮФУ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Диагностика минерального питания растений</a:t>
            </a:r>
          </a:p>
          <a:p>
            <a:pPr marL="0" lvl="0" indent="0" algn="just">
              <a:buNone/>
            </a:pPr>
            <a:endParaRPr lang="ru-RU" dirty="0"/>
          </a:p>
          <a:p>
            <a:pPr marL="0" lvl="0" indent="0" algn="just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34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pPr algn="ctr"/>
            <a:r>
              <a:rPr lang="ru-RU" sz="2900" b="1" i="1" dirty="0">
                <a:solidFill>
                  <a:prstClr val="black"/>
                </a:solidFill>
              </a:rPr>
              <a:t>Темы проектов на 2020-2021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06661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ru-RU" sz="3200" b="1" u="sng" dirty="0">
                <a:solidFill>
                  <a:prstClr val="black"/>
                </a:solidFill>
              </a:rPr>
              <a:t>Кафедра зоологии</a:t>
            </a:r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Кураторы проектов– Тихонов Алексей </a:t>
            </a:r>
            <a:r>
              <a:rPr lang="ru-RU" sz="2400" b="1" i="1">
                <a:solidFill>
                  <a:prstClr val="black"/>
                </a:solidFill>
              </a:rPr>
              <a:t>Владимирович </a:t>
            </a:r>
            <a:r>
              <a:rPr lang="en-US" sz="2400" b="1" i="1">
                <a:solidFill>
                  <a:prstClr val="black"/>
                </a:solidFill>
                <a:hlinkClick r:id="rId2"/>
              </a:rPr>
              <a:t>avtikhonov</a:t>
            </a:r>
            <a:r>
              <a:rPr lang="en-US" sz="2400" b="1" i="1" dirty="0">
                <a:solidFill>
                  <a:prstClr val="black"/>
                </a:solidFill>
                <a:hlinkClick r:id="rId2"/>
              </a:rPr>
              <a:t>@sfedu.ru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2400" b="1" i="1" dirty="0">
                <a:solidFill>
                  <a:prstClr val="black"/>
                </a:solidFill>
              </a:rPr>
              <a:t>Ерёменко Елена Алексеевна </a:t>
            </a:r>
            <a:r>
              <a:rPr lang="en-US" sz="2400" b="1" i="1" dirty="0">
                <a:solidFill>
                  <a:prstClr val="black"/>
                </a:solidFill>
                <a:hlinkClick r:id="rId3"/>
              </a:rPr>
              <a:t>eaeremenko@sfedu.ru</a:t>
            </a:r>
            <a:endParaRPr lang="ru-RU" sz="2400" b="1" i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2400" b="1" i="1" dirty="0">
              <a:solidFill>
                <a:prstClr val="black"/>
              </a:solidFill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Изучение редких и исчезающих видов насекомых Ростовской области на основе энтомологических коллекцию музея зоологии Академии Биологии и Биотехнологии ЮФУ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Изучение мест гнездования хищных птиц на основе коллекционного материала музея зоологии Академии биологии и биотехнологии ЮФУ</a:t>
            </a:r>
          </a:p>
          <a:p>
            <a:pPr marL="0" lvl="0" indent="0" algn="just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03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5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288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425</Words>
  <Application>Microsoft Macintosh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Проектная смена для школьников «Юный биолог» 2020-2021 учебный год</vt:lpstr>
      <vt:lpstr>Темы проектов на 2020-2021 учебный год</vt:lpstr>
      <vt:lpstr>Темы проектов на 2020-2021 учебный год</vt:lpstr>
      <vt:lpstr>Темы проектов на 2020-2021 учебный год</vt:lpstr>
      <vt:lpstr>Темы проектов на 2020-2021 учебный год</vt:lpstr>
      <vt:lpstr>Темы проектов на 2020-2021 учебный год</vt:lpstr>
      <vt:lpstr>Темы проектов на 2020-2021 учебный год</vt:lpstr>
      <vt:lpstr>Презентация PowerPoint</vt:lpstr>
      <vt:lpstr>Презентация PowerPoint</vt:lpstr>
    </vt:vector>
  </TitlesOfParts>
  <Company>Южный Федеральный Университет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Поектная смена для школьников «Юный биолог»</dc:title>
  <dc:creator>Кундупьян Оксана Леонтьевна</dc:creator>
  <cp:lastModifiedBy>Шерстнев Алексей Константинович</cp:lastModifiedBy>
  <cp:revision>14</cp:revision>
  <dcterms:created xsi:type="dcterms:W3CDTF">2020-11-02T08:30:01Z</dcterms:created>
  <dcterms:modified xsi:type="dcterms:W3CDTF">2020-11-02T12:00:34Z</dcterms:modified>
</cp:coreProperties>
</file>